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A5BD0BE-E729-4D0A-B8FC-DCF39A325BCA}" type="datetimeFigureOut">
              <a:rPr lang="en-US" smtClean="0"/>
              <a:t>5/7/2012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7BD7BCF-7719-408B-B818-E8BAAC6D667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5BD0BE-E729-4D0A-B8FC-DCF39A325BCA}"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BD7BCF-7719-408B-B818-E8BAAC6D667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5BD0BE-E729-4D0A-B8FC-DCF39A325BCA}"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BD7BCF-7719-408B-B818-E8BAAC6D66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A5BD0BE-E729-4D0A-B8FC-DCF39A325BCA}"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BD7BCF-7719-408B-B818-E8BAAC6D66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A5BD0BE-E729-4D0A-B8FC-DCF39A325BCA}"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BD7BCF-7719-408B-B818-E8BAAC6D667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5BD0BE-E729-4D0A-B8FC-DCF39A325BCA}" type="datetimeFigureOut">
              <a:rPr lang="en-US" smtClean="0"/>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BD7BCF-7719-408B-B818-E8BAAC6D66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A5BD0BE-E729-4D0A-B8FC-DCF39A325BCA}" type="datetimeFigureOut">
              <a:rPr lang="en-US" smtClean="0"/>
              <a:t>5/7/2012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BD7BCF-7719-408B-B818-E8BAAC6D66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2A5BD0BE-E729-4D0A-B8FC-DCF39A325BCA}" type="datetimeFigureOut">
              <a:rPr lang="en-US" smtClean="0"/>
              <a:t>5/7/2012</a:t>
            </a:fld>
            <a:endParaRPr lang="en-US"/>
          </a:p>
        </p:txBody>
      </p:sp>
      <p:sp>
        <p:nvSpPr>
          <p:cNvPr id="8" name="Slide Number Placeholder 7"/>
          <p:cNvSpPr>
            <a:spLocks noGrp="1"/>
          </p:cNvSpPr>
          <p:nvPr>
            <p:ph type="sldNum" sz="quarter" idx="11"/>
          </p:nvPr>
        </p:nvSpPr>
        <p:spPr/>
        <p:txBody>
          <a:bodyPr/>
          <a:lstStyle/>
          <a:p>
            <a:fld id="{57BD7BCF-7719-408B-B818-E8BAAC6D6677}"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5BD0BE-E729-4D0A-B8FC-DCF39A325BCA}" type="datetimeFigureOut">
              <a:rPr lang="en-US" smtClean="0"/>
              <a:t>5/7/2012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BD7BCF-7719-408B-B818-E8BAAC6D66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A5BD0BE-E729-4D0A-B8FC-DCF39A325BCA}" type="datetimeFigureOut">
              <a:rPr lang="en-US" smtClean="0"/>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57BD7BCF-7719-408B-B818-E8BAAC6D66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2A5BD0BE-E729-4D0A-B8FC-DCF39A325BCA}" type="datetimeFigureOut">
              <a:rPr lang="en-US" smtClean="0"/>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BD7BCF-7719-408B-B818-E8BAAC6D667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A5BD0BE-E729-4D0A-B8FC-DCF39A325BCA}" type="datetimeFigureOut">
              <a:rPr lang="en-US" smtClean="0"/>
              <a:t>5/7/2012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7BD7BCF-7719-408B-B818-E8BAAC6D667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solidFill>
                  <a:srgbClr val="00B0F0"/>
                </a:solidFill>
              </a:rPr>
              <a:t>LA PRISE </a:t>
            </a:r>
            <a:r>
              <a:rPr lang="en-US" sz="5400" dirty="0" smtClean="0">
                <a:solidFill>
                  <a:schemeClr val="tx1"/>
                </a:solidFill>
              </a:rPr>
              <a:t>DE LA </a:t>
            </a:r>
            <a:r>
              <a:rPr lang="en-US" sz="5400" dirty="0" smtClean="0">
                <a:solidFill>
                  <a:srgbClr val="FF0000"/>
                </a:solidFill>
              </a:rPr>
              <a:t>BASTILLE</a:t>
            </a:r>
            <a:endParaRPr lang="en-US" sz="5400" dirty="0">
              <a:solidFill>
                <a:srgbClr val="FF0000"/>
              </a:solidFill>
            </a:endParaRPr>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fr-FR" sz="3600" dirty="0" smtClean="0"/>
              <a:t>La </a:t>
            </a:r>
            <a:r>
              <a:rPr lang="fr-FR" sz="3600" b="1" dirty="0" smtClean="0"/>
              <a:t>prise de la Bastille</a:t>
            </a:r>
            <a:r>
              <a:rPr lang="fr-FR" sz="3600" dirty="0" smtClean="0"/>
              <a:t> est un évènement de la Révolution française survenu le 14 juillet 1789. </a:t>
            </a:r>
            <a:r>
              <a:rPr lang="fr-FR" sz="3600" dirty="0" smtClean="0"/>
              <a:t>Durant cette </a:t>
            </a:r>
            <a:r>
              <a:rPr lang="fr-FR" sz="3600" dirty="0" smtClean="0"/>
              <a:t>journée, </a:t>
            </a:r>
            <a:r>
              <a:rPr lang="fr-FR" sz="3600" dirty="0" smtClean="0"/>
              <a:t>la</a:t>
            </a:r>
            <a:r>
              <a:rPr lang="fr-FR" sz="3600" dirty="0" smtClean="0"/>
              <a:t> Bastille est prise d’assaut par les </a:t>
            </a:r>
            <a:r>
              <a:rPr lang="fr-FR" sz="3600" dirty="0" smtClean="0"/>
              <a:t>Parisiens</a:t>
            </a:r>
            <a:endParaRPr lang="en-US" sz="3600" dirty="0"/>
          </a:p>
        </p:txBody>
      </p:sp>
    </p:spTree>
  </p:cSld>
  <p:clrMapOvr>
    <a:masterClrMapping/>
  </p:clrMapOvr>
  <p:transition spd="med">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ichierPrise_de_la_Bastille.jpg"/>
          <p:cNvPicPr>
            <a:picLocks noGrp="1" noChangeAspect="1"/>
          </p:cNvPicPr>
          <p:nvPr>
            <p:ph idx="1"/>
          </p:nvPr>
        </p:nvPicPr>
        <p:blipFill>
          <a:blip r:embed="rId2"/>
          <a:stretch>
            <a:fillRect/>
          </a:stretch>
        </p:blipFill>
        <p:spPr>
          <a:xfrm>
            <a:off x="838200" y="914400"/>
            <a:ext cx="7162800" cy="53721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Fichier14_July_fireworks_in_Paris.jpg"/>
          <p:cNvPicPr>
            <a:picLocks noGrp="1" noChangeAspect="1"/>
          </p:cNvPicPr>
          <p:nvPr>
            <p:ph idx="1"/>
          </p:nvPr>
        </p:nvPicPr>
        <p:blipFill>
          <a:blip r:embed="rId2"/>
          <a:stretch>
            <a:fillRect/>
          </a:stretch>
        </p:blipFill>
        <p:spPr>
          <a:xfrm>
            <a:off x="5029200" y="685800"/>
            <a:ext cx="3832883" cy="5562600"/>
          </a:xfrm>
        </p:spPr>
      </p:pic>
      <p:sp>
        <p:nvSpPr>
          <p:cNvPr id="8" name="Rectangle 7"/>
          <p:cNvSpPr/>
          <p:nvPr/>
        </p:nvSpPr>
        <p:spPr>
          <a:xfrm>
            <a:off x="0" y="685800"/>
            <a:ext cx="5029200" cy="4832092"/>
          </a:xfrm>
          <a:prstGeom prst="rect">
            <a:avLst/>
          </a:prstGeom>
        </p:spPr>
        <p:txBody>
          <a:bodyPr wrap="square">
            <a:spAutoFit/>
          </a:bodyPr>
          <a:lstStyle/>
          <a:p>
            <a:r>
              <a:rPr lang="fr-FR" sz="2800" dirty="0"/>
              <a:t>La fête</a:t>
            </a:r>
            <a:r>
              <a:rPr lang="fr-FR" sz="2800" b="1" dirty="0"/>
              <a:t> </a:t>
            </a:r>
            <a:r>
              <a:rPr lang="fr-FR" sz="2800" dirty="0"/>
              <a:t>nationale française </a:t>
            </a:r>
            <a:r>
              <a:rPr lang="fr-FR" sz="2800" dirty="0" smtClean="0"/>
              <a:t>est </a:t>
            </a:r>
            <a:r>
              <a:rPr lang="fr-FR" sz="2800" dirty="0"/>
              <a:t>la </a:t>
            </a:r>
            <a:r>
              <a:rPr lang="fr-FR" sz="2800" dirty="0" smtClean="0"/>
              <a:t>f</a:t>
            </a:r>
            <a:r>
              <a:rPr lang="fr-FR" sz="2800" dirty="0" smtClean="0"/>
              <a:t>ê</a:t>
            </a:r>
            <a:r>
              <a:rPr lang="fr-FR" sz="2800" dirty="0" smtClean="0"/>
              <a:t>te nationale</a:t>
            </a:r>
            <a:r>
              <a:rPr lang="fr-FR" sz="2800" dirty="0"/>
              <a:t> de la </a:t>
            </a:r>
            <a:r>
              <a:rPr lang="fr-FR" sz="2800" dirty="0" smtClean="0"/>
              <a:t>France. </a:t>
            </a:r>
            <a:r>
              <a:rPr lang="fr-FR" sz="2800" dirty="0"/>
              <a:t>Elle a été instituée par la loi en </a:t>
            </a:r>
            <a:r>
              <a:rPr lang="fr-FR" sz="2800" dirty="0" smtClean="0"/>
              <a:t>1880, </a:t>
            </a:r>
            <a:r>
              <a:rPr lang="fr-FR" sz="2800" dirty="0"/>
              <a:t>en référence à une double date, celle du 14 juillet 1789, date de la prise de la Bastille, jour symbolique de la fin de l'absolutisme, de la société d'ordres et des privilèges, et celle du 14 juillet 1790, jour d'union </a:t>
            </a:r>
            <a:r>
              <a:rPr lang="fr-FR" sz="2800" dirty="0" smtClean="0"/>
              <a:t>nationale.</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lyer.jpg"/>
          <p:cNvPicPr>
            <a:picLocks noGrp="1" noChangeAspect="1"/>
          </p:cNvPicPr>
          <p:nvPr>
            <p:ph idx="1"/>
          </p:nvPr>
        </p:nvPicPr>
        <p:blipFill>
          <a:blip r:embed="rId2"/>
          <a:stretch>
            <a:fillRect/>
          </a:stretch>
        </p:blipFill>
        <p:spPr>
          <a:xfrm>
            <a:off x="4572000" y="457200"/>
            <a:ext cx="4351193" cy="6019800"/>
          </a:xfrm>
        </p:spPr>
      </p:pic>
      <p:sp>
        <p:nvSpPr>
          <p:cNvPr id="6" name="Rectangle 5"/>
          <p:cNvSpPr/>
          <p:nvPr/>
        </p:nvSpPr>
        <p:spPr>
          <a:xfrm>
            <a:off x="228600" y="1447800"/>
            <a:ext cx="4267200" cy="3416320"/>
          </a:xfrm>
          <a:prstGeom prst="rect">
            <a:avLst/>
          </a:prstGeom>
        </p:spPr>
        <p:txBody>
          <a:bodyPr wrap="square">
            <a:spAutoFit/>
          </a:bodyPr>
          <a:lstStyle/>
          <a:p>
            <a:r>
              <a:rPr lang="fr-FR" sz="3600" dirty="0"/>
              <a:t> </a:t>
            </a:r>
            <a:r>
              <a:rPr lang="fr-FR" sz="3600" dirty="0" smtClean="0"/>
              <a:t>Dans la f</a:t>
            </a:r>
            <a:r>
              <a:rPr lang="fr-FR" sz="3600" dirty="0" smtClean="0"/>
              <a:t>ê</a:t>
            </a:r>
            <a:r>
              <a:rPr lang="fr-FR" sz="3600" dirty="0" smtClean="0"/>
              <a:t>te national fran</a:t>
            </a:r>
            <a:r>
              <a:rPr lang="fr-FR" sz="3600" dirty="0" smtClean="0"/>
              <a:t>ç</a:t>
            </a:r>
            <a:r>
              <a:rPr lang="fr-FR" sz="3600" dirty="0" smtClean="0"/>
              <a:t>aise il y a un nombres </a:t>
            </a:r>
            <a:r>
              <a:rPr lang="fr-FR" sz="3600" smtClean="0"/>
              <a:t>des festivit</a:t>
            </a:r>
            <a:r>
              <a:rPr lang="fr-FR" sz="3600" smtClean="0"/>
              <a:t>é</a:t>
            </a:r>
            <a:r>
              <a:rPr lang="fr-FR" sz="3600" smtClean="0"/>
              <a:t>s </a:t>
            </a:r>
            <a:r>
              <a:rPr lang="fr-FR" sz="3600" dirty="0" smtClean="0"/>
              <a:t>particuli</a:t>
            </a:r>
            <a:r>
              <a:rPr lang="fr-FR" sz="3600" dirty="0" smtClean="0"/>
              <a:t>è</a:t>
            </a:r>
            <a:r>
              <a:rPr lang="fr-FR" sz="3600" dirty="0" smtClean="0"/>
              <a:t>rement les feu d’artifices</a:t>
            </a:r>
            <a:endParaRPr lang="en-US" sz="3600"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24</TotalTime>
  <Words>7</Words>
  <Application>Microsoft Office PowerPoint</Application>
  <PresentationFormat>On-screen Show (4:3)</PresentationFormat>
  <Paragraphs>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Technic</vt:lpstr>
      <vt:lpstr>LA PRISE DE LA BASTILLE</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PRISE DE LA BASTILLE</dc:title>
  <dc:creator>Alex</dc:creator>
  <cp:lastModifiedBy>Alex</cp:lastModifiedBy>
  <cp:revision>3</cp:revision>
  <dcterms:created xsi:type="dcterms:W3CDTF">2012-05-07T18:13:42Z</dcterms:created>
  <dcterms:modified xsi:type="dcterms:W3CDTF">2012-05-07T18:38:06Z</dcterms:modified>
</cp:coreProperties>
</file>